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8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4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3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5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9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9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3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9FC30-492F-44CF-99A3-C610859BDF2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1B0E-C9DD-4240-BA6E-8FFB3E63D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g1vpBxeK9oGKVM&amp;tbnid=gTXb-hcQ0xqfxM:&amp;ved=0CAUQjRw&amp;url=http%3A%2F%2Fjohnstone.umwblogs.org%2F&amp;ei=mtVcUdXuMJSs8QSfqYGgBg&amp;bvm=bv.44770516,d.eWU&amp;psig=AFQjCNGHLe6R3qyEK2DU-qIcI1pkZ2TJmA&amp;ust=136512486078787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29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Understanding TABs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.bp.blogspot.com/-kekmXf15QFo/TgFUg9f6WEI/AAAAAAAACB0/gPBOU0xtZws/s1600/cartoon_large_intro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92431"/>
            <a:ext cx="6934200" cy="50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7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Leadership</a:t>
            </a:r>
            <a:r>
              <a:rPr lang="en-US" dirty="0" smtClean="0"/>
              <a:t> – </a:t>
            </a:r>
            <a:r>
              <a:rPr lang="en-US" sz="3600" dirty="0" smtClean="0"/>
              <a:t>Displays leadership among his/her peers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quick to help others</a:t>
            </a:r>
          </a:p>
          <a:p>
            <a:r>
              <a:rPr lang="en-US" dirty="0" smtClean="0"/>
              <a:t>Carry out responsibilities well</a:t>
            </a:r>
          </a:p>
          <a:p>
            <a:r>
              <a:rPr lang="en-US" dirty="0" smtClean="0"/>
              <a:t>Lead others on the playground or in other unconstructed situations (could be in a negative or positive way)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Reasoning</a:t>
            </a:r>
            <a:r>
              <a:rPr lang="en-US" dirty="0" smtClean="0"/>
              <a:t> – Logical approaches to figuring out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generalizations</a:t>
            </a:r>
          </a:p>
          <a:p>
            <a:r>
              <a:rPr lang="en-US" dirty="0" smtClean="0"/>
              <a:t>Use metaphors &amp; analogies</a:t>
            </a:r>
          </a:p>
          <a:p>
            <a:r>
              <a:rPr lang="en-US" dirty="0" smtClean="0"/>
              <a:t>Think things through in a logical manner</a:t>
            </a:r>
          </a:p>
          <a:p>
            <a:r>
              <a:rPr lang="en-US" dirty="0" smtClean="0"/>
              <a:t>Think critically</a:t>
            </a:r>
          </a:p>
          <a:p>
            <a:r>
              <a:rPr lang="en-US" dirty="0" smtClean="0"/>
              <a:t>Think things through and come up with a plausible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Imagination/Creativity</a:t>
            </a:r>
            <a:r>
              <a:rPr lang="en-US" dirty="0" smtClean="0"/>
              <a:t> – </a:t>
            </a:r>
            <a:r>
              <a:rPr lang="en-US" sz="3600" dirty="0" smtClean="0"/>
              <a:t>Produces many ideas; highly original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exceptional ingenuity in using everyday materials</a:t>
            </a:r>
          </a:p>
          <a:p>
            <a:r>
              <a:rPr lang="en-US" dirty="0" smtClean="0"/>
              <a:t>Have wild, seemingly silly ideas</a:t>
            </a:r>
          </a:p>
          <a:p>
            <a:r>
              <a:rPr lang="en-US" dirty="0" smtClean="0"/>
              <a:t>Solve problems through non-traditional patterns of thinking</a:t>
            </a:r>
          </a:p>
          <a:p>
            <a:r>
              <a:rPr lang="en-US" dirty="0" smtClean="0"/>
              <a:t>Produce ideas fluently/ flexibly</a:t>
            </a:r>
          </a:p>
          <a:p>
            <a:r>
              <a:rPr lang="en-US" dirty="0" smtClean="0"/>
              <a:t>Be highly curious</a:t>
            </a:r>
          </a:p>
          <a:p>
            <a:r>
              <a:rPr lang="en-US" dirty="0" smtClean="0"/>
              <a:t>Display figural or verbal creativity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Insight</a:t>
            </a:r>
            <a:r>
              <a:rPr lang="en-US" dirty="0" smtClean="0"/>
              <a:t> – </a:t>
            </a:r>
            <a:r>
              <a:rPr lang="en-US" sz="3600" dirty="0" smtClean="0"/>
              <a:t>Quickly grasps new concepts and make connections; senses deeper meanings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sudden discovery of correct solution following incorrect attempts based primarily on trial and error</a:t>
            </a:r>
          </a:p>
          <a:p>
            <a:r>
              <a:rPr lang="en-US" dirty="0" smtClean="0"/>
              <a:t>Display high ability to draw inferences</a:t>
            </a:r>
          </a:p>
          <a:p>
            <a:r>
              <a:rPr lang="en-US" dirty="0" smtClean="0"/>
              <a:t>Appear to be a good guesser</a:t>
            </a:r>
          </a:p>
          <a:p>
            <a:r>
              <a:rPr lang="en-US" dirty="0" smtClean="0"/>
              <a:t>Possess heightened capacity for seeing unusual and diverse relationships</a:t>
            </a:r>
          </a:p>
          <a:p>
            <a:r>
              <a:rPr lang="en-US" dirty="0" smtClean="0"/>
              <a:t>Integrate ideas and disciplines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1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</a:t>
            </a:r>
            <a:r>
              <a:rPr lang="en-US" dirty="0" smtClean="0"/>
              <a:t>raits, </a:t>
            </a:r>
            <a:r>
              <a:rPr lang="en-US" b="1" u="sng" dirty="0" smtClean="0"/>
              <a:t>A</a:t>
            </a:r>
            <a:r>
              <a:rPr lang="en-US" dirty="0" smtClean="0"/>
              <a:t>ptitudes, and </a:t>
            </a:r>
            <a:r>
              <a:rPr lang="en-US" b="1" u="sng" dirty="0" smtClean="0"/>
              <a:t>B</a:t>
            </a:r>
            <a:r>
              <a:rPr lang="en-US" dirty="0" smtClean="0"/>
              <a:t>ehaviors </a:t>
            </a:r>
            <a:r>
              <a:rPr lang="en-US" b="1" dirty="0" smtClean="0"/>
              <a:t>(TABs)</a:t>
            </a:r>
          </a:p>
          <a:p>
            <a:r>
              <a:rPr lang="en-US" dirty="0" smtClean="0"/>
              <a:t>Identification of gifted children from varying cultural and economic groups</a:t>
            </a:r>
          </a:p>
          <a:p>
            <a:r>
              <a:rPr lang="en-US" dirty="0" smtClean="0"/>
              <a:t>Ten TABs which have been found through research to be consistently associated with the psychological construct of giftedness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Directions: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While observing the student, please consider the following traits, aptitudes, &amp; behaviors (TABs) associated with the giftedness construct.</a:t>
            </a:r>
          </a:p>
          <a:p>
            <a:r>
              <a:rPr lang="en-US" dirty="0" smtClean="0"/>
              <a:t>Use the scale in the bottom of each box to summarize your evaluation.</a:t>
            </a:r>
          </a:p>
          <a:p>
            <a:r>
              <a:rPr lang="en-US" dirty="0" smtClean="0"/>
              <a:t>Circle the number that best represents this student when compared to others of the same age, experience, or environment; or circle “0” if unobserved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14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Motivation</a:t>
            </a:r>
            <a:r>
              <a:rPr lang="en-US" dirty="0" smtClean="0"/>
              <a:t> – </a:t>
            </a:r>
            <a:r>
              <a:rPr lang="en-US" sz="4000" dirty="0"/>
              <a:t>E</a:t>
            </a:r>
            <a:r>
              <a:rPr lang="en-US" sz="4000" dirty="0" smtClean="0"/>
              <a:t>vidence of desire to learn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persistence in pursuing and/or completing self-selected tasks. Tasks may be culturally influenced</a:t>
            </a:r>
          </a:p>
          <a:p>
            <a:r>
              <a:rPr lang="en-US" dirty="0" smtClean="0"/>
              <a:t>Focus motivation on </a:t>
            </a:r>
            <a:r>
              <a:rPr lang="en-US" b="1" dirty="0" smtClean="0"/>
              <a:t>non-school</a:t>
            </a:r>
            <a:r>
              <a:rPr lang="en-US" dirty="0" smtClean="0"/>
              <a:t> activities rather than school activities</a:t>
            </a:r>
          </a:p>
          <a:p>
            <a:r>
              <a:rPr lang="en-US" dirty="0" smtClean="0"/>
              <a:t>Be an enthusiastic learner of non-school or school related subject matter</a:t>
            </a:r>
          </a:p>
          <a:p>
            <a:r>
              <a:rPr lang="en-US" dirty="0" smtClean="0"/>
              <a:t>Aspire to be somebody, to do something</a:t>
            </a:r>
          </a:p>
        </p:txBody>
      </p:sp>
    </p:spTree>
    <p:extLst>
      <p:ext uri="{BB962C8B-B14F-4D97-AF65-F5344CB8AC3E}">
        <p14:creationId xmlns:p14="http://schemas.microsoft.com/office/powerpoint/2010/main" val="25788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Interests</a:t>
            </a:r>
            <a:r>
              <a:rPr lang="en-US" dirty="0" smtClean="0"/>
              <a:t> – </a:t>
            </a:r>
            <a:r>
              <a:rPr lang="en-US" sz="3600" dirty="0" smtClean="0"/>
              <a:t>A feeling of intentness, passion, concern, or curiosity about something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unusual or advanced interests</a:t>
            </a:r>
          </a:p>
          <a:p>
            <a:r>
              <a:rPr lang="en-US" dirty="0" smtClean="0"/>
              <a:t>In a topic or activity</a:t>
            </a:r>
          </a:p>
          <a:p>
            <a:r>
              <a:rPr lang="en-US" dirty="0" smtClean="0"/>
              <a:t>Be a self-starter</a:t>
            </a:r>
          </a:p>
          <a:p>
            <a:r>
              <a:rPr lang="en-US" dirty="0" smtClean="0"/>
              <a:t>Pursue an activity unceasingly</a:t>
            </a:r>
          </a:p>
          <a:p>
            <a:r>
              <a:rPr lang="en-US" dirty="0" smtClean="0"/>
              <a:t>Be beyond age group in activities/interests</a:t>
            </a:r>
          </a:p>
          <a:p>
            <a:r>
              <a:rPr lang="en-US" dirty="0" smtClean="0"/>
              <a:t>Show concern for local and global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3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Communication Skills</a:t>
            </a:r>
            <a:r>
              <a:rPr lang="en-US" dirty="0" smtClean="0"/>
              <a:t> – </a:t>
            </a:r>
            <a:r>
              <a:rPr lang="en-US" sz="3600" dirty="0" smtClean="0"/>
              <a:t>Highly expressive and effective use of words, numbers, &amp; symbols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unusual ability to communicate verbally</a:t>
            </a:r>
          </a:p>
          <a:p>
            <a:r>
              <a:rPr lang="en-US" dirty="0" smtClean="0"/>
              <a:t>Physically, artistically, or symbolically</a:t>
            </a:r>
          </a:p>
          <a:p>
            <a:r>
              <a:rPr lang="en-US" dirty="0" smtClean="0"/>
              <a:t>Use particularly apt examples, illustrations, or elaborations</a:t>
            </a:r>
          </a:p>
          <a:p>
            <a:r>
              <a:rPr lang="en-US" dirty="0" smtClean="0"/>
              <a:t>Use this ability in or out of the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Problem-Solving Ability</a:t>
            </a:r>
            <a:r>
              <a:rPr lang="en-US" dirty="0" smtClean="0"/>
              <a:t> – </a:t>
            </a:r>
            <a:r>
              <a:rPr lang="en-US" sz="3600" dirty="0" smtClean="0"/>
              <a:t>Effective, often inventive, strategies for recognizing &amp; solving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effective &amp; often inventive strategies for recognizing &amp; solving problems</a:t>
            </a:r>
          </a:p>
          <a:p>
            <a:r>
              <a:rPr lang="en-US" dirty="0" smtClean="0"/>
              <a:t>Be able to change strategies if selected solution doesn’t work</a:t>
            </a:r>
          </a:p>
          <a:p>
            <a:r>
              <a:rPr lang="en-US" dirty="0" smtClean="0"/>
              <a:t>Create new designs, invent</a:t>
            </a:r>
          </a:p>
          <a:p>
            <a:r>
              <a:rPr lang="en-US" dirty="0" smtClean="0"/>
              <a:t>Use this ability in or out of the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Humor</a:t>
            </a:r>
            <a:r>
              <a:rPr lang="en-US" dirty="0" smtClean="0"/>
              <a:t> – </a:t>
            </a:r>
            <a:r>
              <a:rPr lang="en-US" sz="3600" dirty="0" smtClean="0"/>
              <a:t>Brings two heretofore unrelated ideas or planes of thought together in a recognized relationship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keen sense of humor which could be gentle or hostile</a:t>
            </a:r>
          </a:p>
          <a:p>
            <a:r>
              <a:rPr lang="en-US" dirty="0" smtClean="0"/>
              <a:t>Have exceptional sense of timing</a:t>
            </a:r>
          </a:p>
          <a:p>
            <a:r>
              <a:rPr lang="en-US" dirty="0" smtClean="0"/>
              <a:t>Demonstrate unusual emotional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Inquiry</a:t>
            </a:r>
            <a:r>
              <a:rPr lang="en-US" dirty="0" smtClean="0"/>
              <a:t> – </a:t>
            </a:r>
            <a:r>
              <a:rPr lang="en-US" sz="3600" dirty="0" smtClean="0"/>
              <a:t>Questions, experiments, explores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unusual questions for age</a:t>
            </a:r>
          </a:p>
          <a:p>
            <a:r>
              <a:rPr lang="en-US" dirty="0" smtClean="0"/>
              <a:t>Play around with ideas</a:t>
            </a:r>
          </a:p>
          <a:p>
            <a:r>
              <a:rPr lang="en-US" dirty="0" smtClean="0"/>
              <a:t>Demonstrate extensive exploratory behaviors directed toward eliciting info. about materials, devices, or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528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Understanding TABs</vt:lpstr>
      <vt:lpstr>TABs</vt:lpstr>
      <vt:lpstr>Directions:</vt:lpstr>
      <vt:lpstr>Motivation – Evidence of desire to learn</vt:lpstr>
      <vt:lpstr>Interests – A feeling of intentness, passion, concern, or curiosity about something</vt:lpstr>
      <vt:lpstr>Communication Skills – Highly expressive and effective use of words, numbers, &amp; symbols</vt:lpstr>
      <vt:lpstr>Problem-Solving Ability – Effective, often inventive, strategies for recognizing &amp; solving problems</vt:lpstr>
      <vt:lpstr>Humor – Brings two heretofore unrelated ideas or planes of thought together in a recognized relationship</vt:lpstr>
      <vt:lpstr>Inquiry – Questions, experiments, explores</vt:lpstr>
      <vt:lpstr>Leadership – Displays leadership among his/her peers</vt:lpstr>
      <vt:lpstr>Reasoning – Logical approaches to figuring out solutions</vt:lpstr>
      <vt:lpstr>Imagination/Creativity – Produces many ideas; highly original</vt:lpstr>
      <vt:lpstr>Insight – Quickly grasps new concepts and make connections; senses deeper meanings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TABs</dc:title>
  <dc:creator>Owner</dc:creator>
  <cp:lastModifiedBy>Owner</cp:lastModifiedBy>
  <cp:revision>8</cp:revision>
  <dcterms:created xsi:type="dcterms:W3CDTF">2013-04-04T00:18:22Z</dcterms:created>
  <dcterms:modified xsi:type="dcterms:W3CDTF">2013-04-04T01:32:01Z</dcterms:modified>
</cp:coreProperties>
</file>